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01" r:id="rId3"/>
    <p:sldId id="290" r:id="rId4"/>
    <p:sldId id="274" r:id="rId5"/>
    <p:sldId id="304" r:id="rId6"/>
    <p:sldId id="302" r:id="rId7"/>
    <p:sldId id="285" r:id="rId8"/>
    <p:sldId id="305" r:id="rId9"/>
    <p:sldId id="292" r:id="rId10"/>
    <p:sldId id="293" r:id="rId11"/>
    <p:sldId id="295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349E"/>
    <a:srgbClr val="0000CC"/>
    <a:srgbClr val="365C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70" d="100"/>
          <a:sy n="170" d="100"/>
        </p:scale>
        <p:origin x="-115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2175B-26F6-4828-BBA6-8D5CB28A3C49}" type="datetimeFigureOut">
              <a:rPr lang="en-US" smtClean="0"/>
              <a:t>2/6/14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EE564-C47E-4950-BA1A-3E1BB3A6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48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8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06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06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86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microsoft.com/office/2007/relationships/hdphoto" Target="../media/hdphoto2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2/6/14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7638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2/6/14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417638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0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2/6/14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3109119" y="3337719"/>
            <a:ext cx="6858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8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9" y="231793"/>
            <a:ext cx="1319251" cy="1319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2/6/14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17638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1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44638"/>
            <a:ext cx="7772400" cy="2318066"/>
          </a:xfrm>
        </p:spPr>
        <p:txBody>
          <a:bodyPr anchor="b">
            <a:noAutofit/>
          </a:bodyPr>
          <a:lstStyle>
            <a:lvl1pPr algn="l">
              <a:defRPr sz="5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62704"/>
            <a:ext cx="7772400" cy="5441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2/6/14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417638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5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2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78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2/6/14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7638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727575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52916" y="-52914"/>
            <a:ext cx="9252666" cy="478048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649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10137"/>
            <a:ext cx="4040188" cy="4089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77628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4910137"/>
            <a:ext cx="4041775" cy="4089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77628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2/6/14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3"/>
          </p:nvPr>
        </p:nvSpPr>
        <p:spPr>
          <a:xfrm>
            <a:off x="4645025" y="5319111"/>
            <a:ext cx="4041775" cy="8671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455613" y="5319111"/>
            <a:ext cx="4041775" cy="867172"/>
          </a:xfr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52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2/6/14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1417638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4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2/6/14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1417638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9" y="231793"/>
            <a:ext cx="1319251" cy="1319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2/6/14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465513" y="273050"/>
            <a:ext cx="5333591" cy="5853113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54768" y="3337719"/>
            <a:ext cx="6858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2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5" y="4800600"/>
            <a:ext cx="7188241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727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3436" y="5367338"/>
            <a:ext cx="71882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2/6/14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727575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2916" y="-52914"/>
            <a:ext cx="9252666" cy="478048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1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461154" y="6190374"/>
            <a:ext cx="1428661" cy="5311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fld id="{514FC7BF-0B4E-544E-85EB-6585304DCDB0}" type="datetimeFigureOut">
              <a:rPr lang="en-US" smtClean="0"/>
              <a:pPr/>
              <a:t>2/6/14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7534" y="6356350"/>
            <a:ext cx="16792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fld id="{8360F7C1-93A7-6C4F-8442-0620E42E0B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5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socinet.go.kr/" TargetMode="Externa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4212" y="2539999"/>
            <a:ext cx="8234082" cy="3613149"/>
          </a:xfrm>
        </p:spPr>
        <p:txBody>
          <a:bodyPr anchor="t">
            <a:normAutofit/>
          </a:bodyPr>
          <a:lstStyle/>
          <a:p>
            <a:r>
              <a:rPr lang="en-US" sz="5400" dirty="0" smtClean="0"/>
              <a:t>How to </a:t>
            </a:r>
            <a:r>
              <a:rPr lang="en-US" sz="5400" dirty="0" smtClean="0"/>
              <a:t>Apply for KIIP Classes (</a:t>
            </a:r>
            <a:r>
              <a:rPr lang="ko-KR" altLang="en-US" sz="5400" dirty="0" smtClean="0"/>
              <a:t>사화통합프로그램</a:t>
            </a:r>
            <a:r>
              <a:rPr lang="en-US" altLang="ko-KR" sz="5400" dirty="0" smtClean="0"/>
              <a:t>) After the Pre-Test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6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You’re In!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3436" y="5367337"/>
            <a:ext cx="7188240" cy="1229191"/>
          </a:xfrm>
        </p:spPr>
        <p:txBody>
          <a:bodyPr>
            <a:normAutofit/>
          </a:bodyPr>
          <a:lstStyle/>
          <a:p>
            <a:r>
              <a:rPr lang="en-US" dirty="0" smtClean="0"/>
              <a:t>Success! You’re in! Now just come back to this page on the class date at the class time for your first lesson (I guess… </a:t>
            </a:r>
            <a:r>
              <a:rPr lang="en-US" dirty="0" smtClean="0"/>
              <a:t>We’ll have to see how it goes.)</a:t>
            </a:r>
            <a:endParaRPr lang="en-US" dirty="0"/>
          </a:p>
        </p:txBody>
      </p:sp>
      <p:pic>
        <p:nvPicPr>
          <p:cNvPr id="7" name="Picture Placeholder 6" descr="07.in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0" r="-4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679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My Page again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3436" y="5367338"/>
            <a:ext cx="7188240" cy="1214250"/>
          </a:xfrm>
        </p:spPr>
        <p:txBody>
          <a:bodyPr>
            <a:normAutofit/>
          </a:bodyPr>
          <a:lstStyle/>
          <a:p>
            <a:r>
              <a:rPr lang="en-US" dirty="0" smtClean="0"/>
              <a:t>Now you’ll notice your class input into the box with your Level.</a:t>
            </a:r>
          </a:p>
          <a:p>
            <a:endParaRPr lang="en-US" dirty="0"/>
          </a:p>
          <a:p>
            <a:r>
              <a:rPr lang="en-US" dirty="0" smtClean="0"/>
              <a:t>Congrats! And good luck sticking with this big time commitment!</a:t>
            </a:r>
            <a:endParaRPr lang="en-US" dirty="0"/>
          </a:p>
        </p:txBody>
      </p:sp>
      <p:pic>
        <p:nvPicPr>
          <p:cNvPr id="6" name="Picture Placeholder 5" descr="10.success.pn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5" t="23535" r="-9038" b="10986"/>
          <a:stretch/>
        </p:blipFill>
        <p:spPr/>
      </p:pic>
    </p:spTree>
    <p:extLst>
      <p:ext uri="{BB962C8B-B14F-4D97-AF65-F5344CB8AC3E}">
        <p14:creationId xmlns:p14="http://schemas.microsoft.com/office/powerpoint/2010/main" val="108084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23875" y="1676400"/>
            <a:ext cx="8105775" cy="4476749"/>
          </a:xfrm>
        </p:spPr>
        <p:txBody>
          <a:bodyPr anchor="t">
            <a:norm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Remember that you need:</a:t>
            </a:r>
            <a:br>
              <a:rPr lang="en-US" sz="4000" dirty="0" smtClean="0"/>
            </a:br>
            <a:r>
              <a:rPr lang="en-US" sz="4000" dirty="0" smtClean="0"/>
              <a:t>A computer, a </a:t>
            </a:r>
            <a:r>
              <a:rPr lang="en-US" sz="4000" dirty="0" err="1" smtClean="0"/>
              <a:t>mic</a:t>
            </a:r>
            <a:r>
              <a:rPr lang="en-US" sz="4000" dirty="0" smtClean="0"/>
              <a:t>, a camera</a:t>
            </a:r>
            <a:br>
              <a:rPr lang="en-US" sz="4000" dirty="0" smtClean="0"/>
            </a:br>
            <a:r>
              <a:rPr lang="en-US" sz="4000" dirty="0" smtClean="0"/>
              <a:t>to take the class.</a:t>
            </a:r>
            <a:br>
              <a:rPr lang="en-US" sz="4000" dirty="0" smtClean="0"/>
            </a:br>
            <a:r>
              <a:rPr lang="en-US" sz="6000" dirty="0" smtClean="0"/>
              <a:t>Good </a:t>
            </a:r>
            <a:r>
              <a:rPr lang="en-US" sz="6000" dirty="0" smtClean="0"/>
              <a:t>luck!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6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</a:t>
            </a:r>
            <a:br>
              <a:rPr lang="en-US" dirty="0" smtClean="0"/>
            </a:br>
            <a:r>
              <a:rPr lang="en-US" dirty="0" smtClean="0"/>
              <a:t>My Page (</a:t>
            </a:r>
            <a:r>
              <a:rPr lang="ko-KR" altLang="en-US" dirty="0" smtClean="0"/>
              <a:t>마이페이지</a:t>
            </a:r>
            <a:r>
              <a:rPr lang="en-US" altLang="ko-KR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7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Go to </a:t>
            </a:r>
            <a:r>
              <a:rPr lang="en-US" u="sng" dirty="0">
                <a:hlinkClick r:id="rId2"/>
              </a:rPr>
              <a:t>www.socinet.go.kr</a:t>
            </a:r>
            <a:endParaRPr lang="en-US" dirty="0"/>
          </a:p>
        </p:txBody>
      </p:sp>
      <p:pic>
        <p:nvPicPr>
          <p:cNvPr id="5" name="Picture Placeholder 4" descr="10. login.pn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60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3436" y="5367338"/>
            <a:ext cx="7188240" cy="952780"/>
          </a:xfrm>
        </p:spPr>
        <p:txBody>
          <a:bodyPr>
            <a:normAutofit/>
          </a:bodyPr>
          <a:lstStyle/>
          <a:p>
            <a:r>
              <a:rPr lang="en-US" dirty="0" smtClean="0"/>
              <a:t>Login!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smtClean="0"/>
              <a:t>FYI: You should </a:t>
            </a:r>
            <a:r>
              <a:rPr lang="en-US" i="1" dirty="0" smtClean="0"/>
              <a:t>probably</a:t>
            </a:r>
            <a:r>
              <a:rPr lang="en-US" dirty="0" smtClean="0"/>
              <a:t> use Internet Explorer for everything</a:t>
            </a:r>
            <a:r>
              <a:rPr lang="en-US" dirty="0" smtClean="0"/>
              <a:t>. </a:t>
            </a:r>
            <a:r>
              <a:rPr lang="en-US" dirty="0" smtClean="0"/>
              <a:t>But, </a:t>
            </a:r>
            <a:r>
              <a:rPr lang="en-US" dirty="0" smtClean="0"/>
              <a:t>ALL </a:t>
            </a:r>
            <a:r>
              <a:rPr lang="en-US" dirty="0" smtClean="0"/>
              <a:t>steps worked for me in Windows </a:t>
            </a:r>
            <a:r>
              <a:rPr lang="en-US" dirty="0" smtClean="0"/>
              <a:t>7 &amp; 8</a:t>
            </a:r>
            <a:r>
              <a:rPr lang="en-US" dirty="0" smtClean="0"/>
              <a:t>, IE </a:t>
            </a:r>
            <a:r>
              <a:rPr lang="en-US" dirty="0" smtClean="0"/>
              <a:t>9 &amp; 11, and on Mac Mavericks)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9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5" y="4915646"/>
            <a:ext cx="7188241" cy="451691"/>
          </a:xfrm>
        </p:spPr>
        <p:txBody>
          <a:bodyPr anchor="b"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smtClean="0"/>
              <a:t>Go to </a:t>
            </a:r>
            <a:r>
              <a:rPr lang="en-US" u="sng" dirty="0" smtClean="0"/>
              <a:t>My Page (</a:t>
            </a:r>
            <a:r>
              <a:rPr lang="ko-KR" altLang="en-US" u="sng" dirty="0" smtClean="0"/>
              <a:t>마이페이지</a:t>
            </a:r>
            <a:r>
              <a:rPr lang="en-US" altLang="ko-KR" u="sng" dirty="0" smtClean="0"/>
              <a:t>)</a:t>
            </a:r>
            <a:endParaRPr lang="en-US" u="sn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983436" y="5367338"/>
            <a:ext cx="7188240" cy="1087250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heck your Level. </a:t>
            </a:r>
            <a:r>
              <a:rPr lang="en-US" dirty="0" smtClean="0"/>
              <a:t>(Level 4 – Wow! Seems a little intense maybe…)</a:t>
            </a:r>
          </a:p>
          <a:p>
            <a:endParaRPr lang="en-US" dirty="0"/>
          </a:p>
          <a:p>
            <a:r>
              <a:rPr lang="en-US" dirty="0" smtClean="0"/>
              <a:t>If you want, click the button in your blue stats box to get a Printable PDF-type version of your score (you’ll need to allow installation of about 7-8 ActiveX type scripts).</a:t>
            </a:r>
            <a:endParaRPr lang="en-US" dirty="0"/>
          </a:p>
        </p:txBody>
      </p:sp>
      <p:pic>
        <p:nvPicPr>
          <p:cNvPr id="6" name="Picture Placeholder 5" descr="01.your-score.pn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8" t="24426" r="-8105" b="5139"/>
          <a:stretch/>
        </p:blipFill>
        <p:spPr/>
      </p:pic>
      <p:sp>
        <p:nvSpPr>
          <p:cNvPr id="9" name="Rectangle 8"/>
          <p:cNvSpPr/>
          <p:nvPr/>
        </p:nvSpPr>
        <p:spPr>
          <a:xfrm>
            <a:off x="3932517" y="2281518"/>
            <a:ext cx="303307" cy="15240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02.scoring-tab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70" y="528920"/>
            <a:ext cx="641985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661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5" y="4915646"/>
            <a:ext cx="7188241" cy="451691"/>
          </a:xfrm>
        </p:spPr>
        <p:txBody>
          <a:bodyPr anchor="b"/>
          <a:lstStyle/>
          <a:p>
            <a:r>
              <a:rPr lang="en-US" dirty="0" smtClean="0"/>
              <a:t>3</a:t>
            </a:r>
            <a:r>
              <a:rPr lang="en-US" dirty="0" smtClean="0"/>
              <a:t>. Click on the Button for Apply Class (</a:t>
            </a:r>
            <a:r>
              <a:rPr lang="ko-KR" altLang="en-US" dirty="0" smtClean="0"/>
              <a:t>과정신청</a:t>
            </a:r>
            <a:r>
              <a:rPr lang="en-US" altLang="ko-KR" dirty="0" smtClean="0"/>
              <a:t>)</a:t>
            </a:r>
            <a:endParaRPr lang="en-US" u="sng" dirty="0"/>
          </a:p>
        </p:txBody>
      </p:sp>
      <p:pic>
        <p:nvPicPr>
          <p:cNvPr id="6" name="Picture Placeholder 5" descr="01.your-score.pn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8" t="24426" r="-8105" b="5139"/>
          <a:stretch/>
        </p:blipFill>
        <p:spPr/>
      </p:pic>
      <p:sp>
        <p:nvSpPr>
          <p:cNvPr id="9" name="Rectangle 8"/>
          <p:cNvSpPr/>
          <p:nvPr/>
        </p:nvSpPr>
        <p:spPr>
          <a:xfrm>
            <a:off x="5680634" y="1078753"/>
            <a:ext cx="437778" cy="15240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0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1544638"/>
            <a:ext cx="8018275" cy="2318066"/>
          </a:xfrm>
        </p:spPr>
        <p:txBody>
          <a:bodyPr/>
          <a:lstStyle/>
          <a:p>
            <a:r>
              <a:rPr lang="en-US" dirty="0" smtClean="0"/>
              <a:t>Part 2:</a:t>
            </a:r>
            <a:br>
              <a:rPr lang="en-US" dirty="0" smtClean="0"/>
            </a:br>
            <a:r>
              <a:rPr lang="en-US" sz="4800" dirty="0" smtClean="0"/>
              <a:t>Apply for class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7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</a:t>
            </a:r>
            <a:r>
              <a:rPr lang="ko-KR" altLang="en-US" dirty="0" smtClean="0"/>
              <a:t> </a:t>
            </a:r>
            <a:r>
              <a:rPr lang="en-US" altLang="ko-KR" dirty="0" smtClean="0"/>
              <a:t>Select a Class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3436" y="5367338"/>
            <a:ext cx="6464740" cy="12665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 mindful of the Application/Capacity numbers.</a:t>
            </a:r>
          </a:p>
          <a:p>
            <a:r>
              <a:rPr lang="en-US" dirty="0"/>
              <a:t>I</a:t>
            </a:r>
            <a:r>
              <a:rPr lang="en-US" dirty="0" smtClean="0"/>
              <a:t>t looks like Online classes are limited to 9 students.</a:t>
            </a:r>
          </a:p>
          <a:p>
            <a:endParaRPr lang="en-US" dirty="0"/>
          </a:p>
          <a:p>
            <a:r>
              <a:rPr lang="en-US" dirty="0" smtClean="0"/>
              <a:t>(I clicked EACH link to see the times, then registered for the only available one. I figure someone will drop eventually, so I want to know which slot to watch.)</a:t>
            </a:r>
            <a:endParaRPr lang="en-US" dirty="0"/>
          </a:p>
        </p:txBody>
      </p:sp>
      <p:pic>
        <p:nvPicPr>
          <p:cNvPr id="6" name="Picture Placeholder 5" descr="03.classes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6" r="-38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550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Check the Class Info</a:t>
            </a:r>
            <a:endParaRPr lang="en-US" dirty="0"/>
          </a:p>
        </p:txBody>
      </p:sp>
      <p:pic>
        <p:nvPicPr>
          <p:cNvPr id="5" name="Picture Placeholder 4" descr="08.class-info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20" r="-672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Under “Class Information” there it says:</a:t>
            </a:r>
            <a:br>
              <a:rPr lang="en-US" dirty="0" smtClean="0"/>
            </a:br>
            <a:endParaRPr lang="en-US" dirty="0" smtClean="0"/>
          </a:p>
          <a:p>
            <a:r>
              <a:rPr lang="en-US" i="1" dirty="0" smtClean="0"/>
              <a:t>“This is an Online class. Prepare an Internet-ready computer, headset, and camera.”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5124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</a:t>
            </a:r>
            <a:r>
              <a:rPr lang="en-US" dirty="0" smtClean="0"/>
              <a:t>Give a reason for your Online application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3436" y="5367338"/>
            <a:ext cx="6479682" cy="125907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Scroll to the bottom of the page and select a reason for your Online app. </a:t>
            </a:r>
          </a:p>
          <a:p>
            <a:endParaRPr lang="en-US" altLang="ko-KR" dirty="0"/>
          </a:p>
          <a:p>
            <a:r>
              <a:rPr lang="en-US" altLang="ko-KR" dirty="0" smtClean="0"/>
              <a:t>(Actually, they expect you to come to an available center nearby I guess. I literally got a phone call from </a:t>
            </a:r>
            <a:r>
              <a:rPr lang="en-US" altLang="ko-KR" dirty="0" err="1" smtClean="0"/>
              <a:t>Woosuk</a:t>
            </a:r>
            <a:r>
              <a:rPr lang="en-US" altLang="ko-KR" dirty="0" smtClean="0"/>
              <a:t> University to talk to me about applying for a class there about 10 minutes after I applied online.)</a:t>
            </a:r>
            <a:endParaRPr lang="en-US" altLang="ko-KR" dirty="0" smtClean="0"/>
          </a:p>
        </p:txBody>
      </p:sp>
      <p:pic>
        <p:nvPicPr>
          <p:cNvPr id="6" name="Picture Placeholder 5" descr="04.app-schedule-and-reasons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674" b="-30674"/>
          <a:stretch>
            <a:fillRect/>
          </a:stretch>
        </p:blipFill>
        <p:spPr/>
      </p:pic>
      <p:pic>
        <p:nvPicPr>
          <p:cNvPr id="7" name="Picture 6" descr="05.real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848" y="1561260"/>
            <a:ext cx="2390775" cy="1628775"/>
          </a:xfrm>
          <a:prstGeom prst="rect">
            <a:avLst/>
          </a:prstGeom>
        </p:spPr>
      </p:pic>
      <p:pic>
        <p:nvPicPr>
          <p:cNvPr id="8" name="Picture 7" descr="06.appli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62" y="1748025"/>
            <a:ext cx="3848100" cy="1628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3235" y="2487706"/>
            <a:ext cx="2719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0000"/>
                </a:solidFill>
                <a:latin typeface="Helvetica Neue"/>
                <a:cs typeface="Helvetica Neue"/>
              </a:rPr>
              <a:t>(You’re in!)</a:t>
            </a:r>
            <a:endParaRPr lang="en-US" sz="14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0098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365</Words>
  <Application>Microsoft Macintosh PowerPoint</Application>
  <PresentationFormat>On-screen Show (4:3)</PresentationFormat>
  <Paragraphs>35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How to Apply for KIIP Classes (사화통합프로그램) After the Pre-Test</vt:lpstr>
      <vt:lpstr>Part 1: My Page (마이페이지)</vt:lpstr>
      <vt:lpstr>1. Go to www.socinet.go.kr</vt:lpstr>
      <vt:lpstr>2. Go to My Page (마이페이지)</vt:lpstr>
      <vt:lpstr>3. Click on the Button for Apply Class (과정신청)</vt:lpstr>
      <vt:lpstr>Part 2: Apply for class</vt:lpstr>
      <vt:lpstr>4. Select a Class </vt:lpstr>
      <vt:lpstr>5. Check the Class Info</vt:lpstr>
      <vt:lpstr>6. Give a reason for your Online application</vt:lpstr>
      <vt:lpstr>7. You’re In!</vt:lpstr>
      <vt:lpstr>8. My Page again</vt:lpstr>
      <vt:lpstr> Remember that you need: A computer, a mic, a camera to take the class. Good luck!</vt:lpstr>
    </vt:vector>
  </TitlesOfParts>
  <Company>Jeonju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Register for the TOPIK Test (ㅅㅅ시험)</dc:title>
  <dc:creator>Aaron Snowberger</dc:creator>
  <cp:lastModifiedBy>Aaron Snowberger</cp:lastModifiedBy>
  <cp:revision>56</cp:revision>
  <dcterms:created xsi:type="dcterms:W3CDTF">2013-06-17T10:58:04Z</dcterms:created>
  <dcterms:modified xsi:type="dcterms:W3CDTF">2014-02-06T04:45:37Z</dcterms:modified>
</cp:coreProperties>
</file>